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60700" cy="19796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" userDrawn="1">
          <p15:clr>
            <a:srgbClr val="A4A3A4"/>
          </p15:clr>
        </p15:guide>
        <p15:guide id="2" pos="9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0084"/>
    <a:srgbClr val="3B0083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82" autoAdjust="0"/>
    <p:restoredTop sz="94660"/>
  </p:normalViewPr>
  <p:slideViewPr>
    <p:cSldViewPr snapToGrid="0">
      <p:cViewPr varScale="1">
        <p:scale>
          <a:sx n="368" d="100"/>
          <a:sy n="368" d="100"/>
        </p:scale>
        <p:origin x="318" y="120"/>
      </p:cViewPr>
      <p:guideLst>
        <p:guide orient="horz" pos="623"/>
        <p:guide pos="9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553" y="323978"/>
            <a:ext cx="2601595" cy="689199"/>
          </a:xfrm>
        </p:spPr>
        <p:txBody>
          <a:bodyPr anchor="b"/>
          <a:lstStyle>
            <a:lvl1pPr algn="ctr">
              <a:defRPr sz="1732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2588" y="1039755"/>
            <a:ext cx="2295525" cy="477948"/>
          </a:xfrm>
        </p:spPr>
        <p:txBody>
          <a:bodyPr/>
          <a:lstStyle>
            <a:lvl1pPr marL="0" indent="0" algn="ctr">
              <a:buNone/>
              <a:defRPr sz="693"/>
            </a:lvl1pPr>
            <a:lvl2pPr marL="131994" indent="0" algn="ctr">
              <a:buNone/>
              <a:defRPr sz="577"/>
            </a:lvl2pPr>
            <a:lvl3pPr marL="263987" indent="0" algn="ctr">
              <a:buNone/>
              <a:defRPr sz="520"/>
            </a:lvl3pPr>
            <a:lvl4pPr marL="395981" indent="0" algn="ctr">
              <a:buNone/>
              <a:defRPr sz="462"/>
            </a:lvl4pPr>
            <a:lvl5pPr marL="527975" indent="0" algn="ctr">
              <a:buNone/>
              <a:defRPr sz="462"/>
            </a:lvl5pPr>
            <a:lvl6pPr marL="659968" indent="0" algn="ctr">
              <a:buNone/>
              <a:defRPr sz="462"/>
            </a:lvl6pPr>
            <a:lvl7pPr marL="791962" indent="0" algn="ctr">
              <a:buNone/>
              <a:defRPr sz="462"/>
            </a:lvl7pPr>
            <a:lvl8pPr marL="923955" indent="0" algn="ctr">
              <a:buNone/>
              <a:defRPr sz="462"/>
            </a:lvl8pPr>
            <a:lvl9pPr marL="1055949" indent="0" algn="ctr">
              <a:buNone/>
              <a:defRPr sz="462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F3DD-E1BA-456B-B371-7A74237FE542}" type="datetimeFigureOut">
              <a:rPr lang="fr-FR" smtClean="0"/>
              <a:t>13/12/2018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4596A-1B19-48C4-8DF4-C282241FB1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3256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F3DD-E1BA-456B-B371-7A74237FE542}" type="datetimeFigureOut">
              <a:rPr lang="fr-FR" smtClean="0"/>
              <a:t>13/12/2018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4596A-1B19-48C4-8DF4-C282241FB1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0947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0314" y="105396"/>
            <a:ext cx="659963" cy="167763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0423" y="105396"/>
            <a:ext cx="1941632" cy="1677631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F3DD-E1BA-456B-B371-7A74237FE542}" type="datetimeFigureOut">
              <a:rPr lang="fr-FR" smtClean="0"/>
              <a:t>13/12/2018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4596A-1B19-48C4-8DF4-C282241FB1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9198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F3DD-E1BA-456B-B371-7A74237FE542}" type="datetimeFigureOut">
              <a:rPr lang="fr-FR" smtClean="0"/>
              <a:t>13/12/2018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4596A-1B19-48C4-8DF4-C282241FB1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3373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829" y="493529"/>
            <a:ext cx="2639854" cy="823464"/>
          </a:xfrm>
        </p:spPr>
        <p:txBody>
          <a:bodyPr anchor="b"/>
          <a:lstStyle>
            <a:lvl1pPr>
              <a:defRPr sz="1732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829" y="1324783"/>
            <a:ext cx="2639854" cy="433040"/>
          </a:xfrm>
        </p:spPr>
        <p:txBody>
          <a:bodyPr/>
          <a:lstStyle>
            <a:lvl1pPr marL="0" indent="0">
              <a:buNone/>
              <a:defRPr sz="693">
                <a:solidFill>
                  <a:schemeClr val="tx1"/>
                </a:solidFill>
              </a:defRPr>
            </a:lvl1pPr>
            <a:lvl2pPr marL="131994" indent="0">
              <a:buNone/>
              <a:defRPr sz="577">
                <a:solidFill>
                  <a:schemeClr val="tx1">
                    <a:tint val="75000"/>
                  </a:schemeClr>
                </a:solidFill>
              </a:defRPr>
            </a:lvl2pPr>
            <a:lvl3pPr marL="263987" indent="0">
              <a:buNone/>
              <a:defRPr sz="520">
                <a:solidFill>
                  <a:schemeClr val="tx1">
                    <a:tint val="75000"/>
                  </a:schemeClr>
                </a:solidFill>
              </a:defRPr>
            </a:lvl3pPr>
            <a:lvl4pPr marL="395981" indent="0">
              <a:buNone/>
              <a:defRPr sz="462">
                <a:solidFill>
                  <a:schemeClr val="tx1">
                    <a:tint val="75000"/>
                  </a:schemeClr>
                </a:solidFill>
              </a:defRPr>
            </a:lvl4pPr>
            <a:lvl5pPr marL="527975" indent="0">
              <a:buNone/>
              <a:defRPr sz="462">
                <a:solidFill>
                  <a:schemeClr val="tx1">
                    <a:tint val="75000"/>
                  </a:schemeClr>
                </a:solidFill>
              </a:defRPr>
            </a:lvl5pPr>
            <a:lvl6pPr marL="659968" indent="0">
              <a:buNone/>
              <a:defRPr sz="462">
                <a:solidFill>
                  <a:schemeClr val="tx1">
                    <a:tint val="75000"/>
                  </a:schemeClr>
                </a:solidFill>
              </a:defRPr>
            </a:lvl6pPr>
            <a:lvl7pPr marL="791962" indent="0">
              <a:buNone/>
              <a:defRPr sz="462">
                <a:solidFill>
                  <a:schemeClr val="tx1">
                    <a:tint val="75000"/>
                  </a:schemeClr>
                </a:solidFill>
              </a:defRPr>
            </a:lvl7pPr>
            <a:lvl8pPr marL="923955" indent="0">
              <a:buNone/>
              <a:defRPr sz="462">
                <a:solidFill>
                  <a:schemeClr val="tx1">
                    <a:tint val="75000"/>
                  </a:schemeClr>
                </a:solidFill>
              </a:defRPr>
            </a:lvl8pPr>
            <a:lvl9pPr marL="1055949" indent="0">
              <a:buNone/>
              <a:defRPr sz="4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F3DD-E1BA-456B-B371-7A74237FE542}" type="datetimeFigureOut">
              <a:rPr lang="fr-FR" smtClean="0"/>
              <a:t>13/12/2018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4596A-1B19-48C4-8DF4-C282241FB1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5732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0423" y="526980"/>
            <a:ext cx="1300798" cy="125604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9479" y="526980"/>
            <a:ext cx="1300798" cy="125604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F3DD-E1BA-456B-B371-7A74237FE542}" type="datetimeFigureOut">
              <a:rPr lang="fr-FR" smtClean="0"/>
              <a:t>13/12/2018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4596A-1B19-48C4-8DF4-C282241FB1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0645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822" y="105396"/>
            <a:ext cx="2639854" cy="382634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822" y="485280"/>
            <a:ext cx="1294819" cy="237828"/>
          </a:xfrm>
        </p:spPr>
        <p:txBody>
          <a:bodyPr anchor="b"/>
          <a:lstStyle>
            <a:lvl1pPr marL="0" indent="0">
              <a:buNone/>
              <a:defRPr sz="693" b="1"/>
            </a:lvl1pPr>
            <a:lvl2pPr marL="131994" indent="0">
              <a:buNone/>
              <a:defRPr sz="577" b="1"/>
            </a:lvl2pPr>
            <a:lvl3pPr marL="263987" indent="0">
              <a:buNone/>
              <a:defRPr sz="520" b="1"/>
            </a:lvl3pPr>
            <a:lvl4pPr marL="395981" indent="0">
              <a:buNone/>
              <a:defRPr sz="462" b="1"/>
            </a:lvl4pPr>
            <a:lvl5pPr marL="527975" indent="0">
              <a:buNone/>
              <a:defRPr sz="462" b="1"/>
            </a:lvl5pPr>
            <a:lvl6pPr marL="659968" indent="0">
              <a:buNone/>
              <a:defRPr sz="462" b="1"/>
            </a:lvl6pPr>
            <a:lvl7pPr marL="791962" indent="0">
              <a:buNone/>
              <a:defRPr sz="462" b="1"/>
            </a:lvl7pPr>
            <a:lvl8pPr marL="923955" indent="0">
              <a:buNone/>
              <a:defRPr sz="462" b="1"/>
            </a:lvl8pPr>
            <a:lvl9pPr marL="1055949" indent="0">
              <a:buNone/>
              <a:defRPr sz="462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0822" y="723109"/>
            <a:ext cx="1294819" cy="1063584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49480" y="485280"/>
            <a:ext cx="1301196" cy="237828"/>
          </a:xfrm>
        </p:spPr>
        <p:txBody>
          <a:bodyPr anchor="b"/>
          <a:lstStyle>
            <a:lvl1pPr marL="0" indent="0">
              <a:buNone/>
              <a:defRPr sz="693" b="1"/>
            </a:lvl1pPr>
            <a:lvl2pPr marL="131994" indent="0">
              <a:buNone/>
              <a:defRPr sz="577" b="1"/>
            </a:lvl2pPr>
            <a:lvl3pPr marL="263987" indent="0">
              <a:buNone/>
              <a:defRPr sz="520" b="1"/>
            </a:lvl3pPr>
            <a:lvl4pPr marL="395981" indent="0">
              <a:buNone/>
              <a:defRPr sz="462" b="1"/>
            </a:lvl4pPr>
            <a:lvl5pPr marL="527975" indent="0">
              <a:buNone/>
              <a:defRPr sz="462" b="1"/>
            </a:lvl5pPr>
            <a:lvl6pPr marL="659968" indent="0">
              <a:buNone/>
              <a:defRPr sz="462" b="1"/>
            </a:lvl6pPr>
            <a:lvl7pPr marL="791962" indent="0">
              <a:buNone/>
              <a:defRPr sz="462" b="1"/>
            </a:lvl7pPr>
            <a:lvl8pPr marL="923955" indent="0">
              <a:buNone/>
              <a:defRPr sz="462" b="1"/>
            </a:lvl8pPr>
            <a:lvl9pPr marL="1055949" indent="0">
              <a:buNone/>
              <a:defRPr sz="462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49480" y="723109"/>
            <a:ext cx="1301196" cy="1063584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F3DD-E1BA-456B-B371-7A74237FE542}" type="datetimeFigureOut">
              <a:rPr lang="fr-FR" smtClean="0"/>
              <a:t>13/12/2018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4596A-1B19-48C4-8DF4-C282241FB1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2633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F3DD-E1BA-456B-B371-7A74237FE542}" type="datetimeFigureOut">
              <a:rPr lang="fr-FR" smtClean="0"/>
              <a:t>13/12/2018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4596A-1B19-48C4-8DF4-C282241FB1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1709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F3DD-E1BA-456B-B371-7A74237FE542}" type="datetimeFigureOut">
              <a:rPr lang="fr-FR" smtClean="0"/>
              <a:t>13/12/2018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4596A-1B19-48C4-8DF4-C282241FB1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1922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822" y="131974"/>
            <a:ext cx="987155" cy="461910"/>
          </a:xfrm>
        </p:spPr>
        <p:txBody>
          <a:bodyPr anchor="b"/>
          <a:lstStyle>
            <a:lvl1pPr>
              <a:defRPr sz="924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1196" y="285028"/>
            <a:ext cx="1549479" cy="1406808"/>
          </a:xfrm>
        </p:spPr>
        <p:txBody>
          <a:bodyPr/>
          <a:lstStyle>
            <a:lvl1pPr>
              <a:defRPr sz="924"/>
            </a:lvl1pPr>
            <a:lvl2pPr>
              <a:defRPr sz="808"/>
            </a:lvl2pPr>
            <a:lvl3pPr>
              <a:defRPr sz="693"/>
            </a:lvl3pPr>
            <a:lvl4pPr>
              <a:defRPr sz="577"/>
            </a:lvl4pPr>
            <a:lvl5pPr>
              <a:defRPr sz="577"/>
            </a:lvl5pPr>
            <a:lvl6pPr>
              <a:defRPr sz="577"/>
            </a:lvl6pPr>
            <a:lvl7pPr>
              <a:defRPr sz="577"/>
            </a:lvl7pPr>
            <a:lvl8pPr>
              <a:defRPr sz="577"/>
            </a:lvl8pPr>
            <a:lvl9pPr>
              <a:defRPr sz="577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822" y="593884"/>
            <a:ext cx="987155" cy="1100243"/>
          </a:xfrm>
        </p:spPr>
        <p:txBody>
          <a:bodyPr/>
          <a:lstStyle>
            <a:lvl1pPr marL="0" indent="0">
              <a:buNone/>
              <a:defRPr sz="462"/>
            </a:lvl1pPr>
            <a:lvl2pPr marL="131994" indent="0">
              <a:buNone/>
              <a:defRPr sz="404"/>
            </a:lvl2pPr>
            <a:lvl3pPr marL="263987" indent="0">
              <a:buNone/>
              <a:defRPr sz="346"/>
            </a:lvl3pPr>
            <a:lvl4pPr marL="395981" indent="0">
              <a:buNone/>
              <a:defRPr sz="289"/>
            </a:lvl4pPr>
            <a:lvl5pPr marL="527975" indent="0">
              <a:buNone/>
              <a:defRPr sz="289"/>
            </a:lvl5pPr>
            <a:lvl6pPr marL="659968" indent="0">
              <a:buNone/>
              <a:defRPr sz="289"/>
            </a:lvl6pPr>
            <a:lvl7pPr marL="791962" indent="0">
              <a:buNone/>
              <a:defRPr sz="289"/>
            </a:lvl7pPr>
            <a:lvl8pPr marL="923955" indent="0">
              <a:buNone/>
              <a:defRPr sz="289"/>
            </a:lvl8pPr>
            <a:lvl9pPr marL="1055949" indent="0">
              <a:buNone/>
              <a:defRPr sz="289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F3DD-E1BA-456B-B371-7A74237FE542}" type="datetimeFigureOut">
              <a:rPr lang="fr-FR" smtClean="0"/>
              <a:t>13/12/2018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4596A-1B19-48C4-8DF4-C282241FB1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4939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822" y="131974"/>
            <a:ext cx="987155" cy="461910"/>
          </a:xfrm>
        </p:spPr>
        <p:txBody>
          <a:bodyPr anchor="b"/>
          <a:lstStyle>
            <a:lvl1pPr>
              <a:defRPr sz="924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01196" y="285028"/>
            <a:ext cx="1549479" cy="1406808"/>
          </a:xfrm>
        </p:spPr>
        <p:txBody>
          <a:bodyPr anchor="t"/>
          <a:lstStyle>
            <a:lvl1pPr marL="0" indent="0">
              <a:buNone/>
              <a:defRPr sz="924"/>
            </a:lvl1pPr>
            <a:lvl2pPr marL="131994" indent="0">
              <a:buNone/>
              <a:defRPr sz="808"/>
            </a:lvl2pPr>
            <a:lvl3pPr marL="263987" indent="0">
              <a:buNone/>
              <a:defRPr sz="693"/>
            </a:lvl3pPr>
            <a:lvl4pPr marL="395981" indent="0">
              <a:buNone/>
              <a:defRPr sz="577"/>
            </a:lvl4pPr>
            <a:lvl5pPr marL="527975" indent="0">
              <a:buNone/>
              <a:defRPr sz="577"/>
            </a:lvl5pPr>
            <a:lvl6pPr marL="659968" indent="0">
              <a:buNone/>
              <a:defRPr sz="577"/>
            </a:lvl6pPr>
            <a:lvl7pPr marL="791962" indent="0">
              <a:buNone/>
              <a:defRPr sz="577"/>
            </a:lvl7pPr>
            <a:lvl8pPr marL="923955" indent="0">
              <a:buNone/>
              <a:defRPr sz="577"/>
            </a:lvl8pPr>
            <a:lvl9pPr marL="1055949" indent="0">
              <a:buNone/>
              <a:defRPr sz="577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822" y="593884"/>
            <a:ext cx="987155" cy="1100243"/>
          </a:xfrm>
        </p:spPr>
        <p:txBody>
          <a:bodyPr/>
          <a:lstStyle>
            <a:lvl1pPr marL="0" indent="0">
              <a:buNone/>
              <a:defRPr sz="462"/>
            </a:lvl1pPr>
            <a:lvl2pPr marL="131994" indent="0">
              <a:buNone/>
              <a:defRPr sz="404"/>
            </a:lvl2pPr>
            <a:lvl3pPr marL="263987" indent="0">
              <a:buNone/>
              <a:defRPr sz="346"/>
            </a:lvl3pPr>
            <a:lvl4pPr marL="395981" indent="0">
              <a:buNone/>
              <a:defRPr sz="289"/>
            </a:lvl4pPr>
            <a:lvl5pPr marL="527975" indent="0">
              <a:buNone/>
              <a:defRPr sz="289"/>
            </a:lvl5pPr>
            <a:lvl6pPr marL="659968" indent="0">
              <a:buNone/>
              <a:defRPr sz="289"/>
            </a:lvl6pPr>
            <a:lvl7pPr marL="791962" indent="0">
              <a:buNone/>
              <a:defRPr sz="289"/>
            </a:lvl7pPr>
            <a:lvl8pPr marL="923955" indent="0">
              <a:buNone/>
              <a:defRPr sz="289"/>
            </a:lvl8pPr>
            <a:lvl9pPr marL="1055949" indent="0">
              <a:buNone/>
              <a:defRPr sz="289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F3DD-E1BA-456B-B371-7A74237FE542}" type="datetimeFigureOut">
              <a:rPr lang="fr-FR" smtClean="0"/>
              <a:t>13/12/2018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4596A-1B19-48C4-8DF4-C282241FB1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9540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0423" y="105396"/>
            <a:ext cx="2639854" cy="3826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423" y="526980"/>
            <a:ext cx="2639854" cy="12560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0423" y="1834808"/>
            <a:ext cx="688658" cy="105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AF3DD-E1BA-456B-B371-7A74237FE542}" type="datetimeFigureOut">
              <a:rPr lang="fr-FR" smtClean="0"/>
              <a:t>13/12/2018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13857" y="1834808"/>
            <a:ext cx="1032986" cy="105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1619" y="1834808"/>
            <a:ext cx="688658" cy="105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4596A-1B19-48C4-8DF4-C282241FB1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9035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63987" rtl="0" eaLnBrk="1" latinLnBrk="0" hangingPunct="1">
        <a:lnSpc>
          <a:spcPct val="90000"/>
        </a:lnSpc>
        <a:spcBef>
          <a:spcPct val="0"/>
        </a:spcBef>
        <a:buNone/>
        <a:defRPr sz="12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5997" indent="-65997" algn="l" defTabSz="263987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808" kern="1200">
          <a:solidFill>
            <a:schemeClr val="tx1"/>
          </a:solidFill>
          <a:latin typeface="+mn-lt"/>
          <a:ea typeface="+mn-ea"/>
          <a:cs typeface="+mn-cs"/>
        </a:defRPr>
      </a:lvl1pPr>
      <a:lvl2pPr marL="197990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693" kern="1200">
          <a:solidFill>
            <a:schemeClr val="tx1"/>
          </a:solidFill>
          <a:latin typeface="+mn-lt"/>
          <a:ea typeface="+mn-ea"/>
          <a:cs typeface="+mn-cs"/>
        </a:defRPr>
      </a:lvl2pPr>
      <a:lvl3pPr marL="329984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77" kern="1200">
          <a:solidFill>
            <a:schemeClr val="tx1"/>
          </a:solidFill>
          <a:latin typeface="+mn-lt"/>
          <a:ea typeface="+mn-ea"/>
          <a:cs typeface="+mn-cs"/>
        </a:defRPr>
      </a:lvl3pPr>
      <a:lvl4pPr marL="461978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20" kern="1200">
          <a:solidFill>
            <a:schemeClr val="tx1"/>
          </a:solidFill>
          <a:latin typeface="+mn-lt"/>
          <a:ea typeface="+mn-ea"/>
          <a:cs typeface="+mn-cs"/>
        </a:defRPr>
      </a:lvl4pPr>
      <a:lvl5pPr marL="593971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20" kern="1200">
          <a:solidFill>
            <a:schemeClr val="tx1"/>
          </a:solidFill>
          <a:latin typeface="+mn-lt"/>
          <a:ea typeface="+mn-ea"/>
          <a:cs typeface="+mn-cs"/>
        </a:defRPr>
      </a:lvl5pPr>
      <a:lvl6pPr marL="725965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20" kern="1200">
          <a:solidFill>
            <a:schemeClr val="tx1"/>
          </a:solidFill>
          <a:latin typeface="+mn-lt"/>
          <a:ea typeface="+mn-ea"/>
          <a:cs typeface="+mn-cs"/>
        </a:defRPr>
      </a:lvl6pPr>
      <a:lvl7pPr marL="857959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20" kern="1200">
          <a:solidFill>
            <a:schemeClr val="tx1"/>
          </a:solidFill>
          <a:latin typeface="+mn-lt"/>
          <a:ea typeface="+mn-ea"/>
          <a:cs typeface="+mn-cs"/>
        </a:defRPr>
      </a:lvl7pPr>
      <a:lvl8pPr marL="989952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20" kern="1200">
          <a:solidFill>
            <a:schemeClr val="tx1"/>
          </a:solidFill>
          <a:latin typeface="+mn-lt"/>
          <a:ea typeface="+mn-ea"/>
          <a:cs typeface="+mn-cs"/>
        </a:defRPr>
      </a:lvl8pPr>
      <a:lvl9pPr marL="1121946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1pPr>
      <a:lvl2pPr marL="131994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2pPr>
      <a:lvl3pPr marL="263987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3pPr>
      <a:lvl4pPr marL="395981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4pPr>
      <a:lvl5pPr marL="527975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5pPr>
      <a:lvl6pPr marL="659968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6pPr>
      <a:lvl7pPr marL="791962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7pPr>
      <a:lvl8pPr marL="923955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8pPr>
      <a:lvl9pPr marL="1055949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866725" y="102623"/>
            <a:ext cx="2095500" cy="192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Prénom NOM</a:t>
            </a:r>
            <a:endParaRPr kumimoji="0" lang="fr-FR" altLang="fr-FR" sz="11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Manager de Transition</a:t>
            </a:r>
          </a:p>
          <a:p>
            <a:pPr marL="0" marR="0" lvl="0" indent="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Consultant</a:t>
            </a:r>
          </a:p>
          <a:p>
            <a:pPr marL="0" marR="0" lvl="0" indent="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Coach</a:t>
            </a:r>
          </a:p>
          <a:p>
            <a:pPr marL="0" marR="0" lvl="0" indent="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8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sz="800" i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marR="0" lvl="0" indent="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xxxxxxx@xxxxxxxx</a:t>
            </a:r>
            <a:endParaRPr kumimoji="0" lang="fr-FR" altLang="fr-FR" sz="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XX </a:t>
            </a:r>
            <a:r>
              <a:rPr kumimoji="0" lang="fr-FR" altLang="fr-FR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XX</a:t>
            </a:r>
            <a:r>
              <a:rPr kumimoji="0" lang="fr-FR" altLang="fr-FR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fr-FR" altLang="fr-FR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XX</a:t>
            </a:r>
            <a:r>
              <a:rPr kumimoji="0" lang="fr-FR" altLang="fr-FR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fr-FR" altLang="fr-FR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XX</a:t>
            </a:r>
            <a:r>
              <a:rPr kumimoji="0" lang="fr-FR" altLang="fr-FR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fr-FR" altLang="fr-FR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XX</a:t>
            </a:r>
            <a:endParaRPr kumimoji="0" lang="fr-FR" altLang="fr-FR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8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7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adresse</a:t>
            </a:r>
            <a:endParaRPr kumimoji="0" lang="fr-FR" altLang="fr-FR" sz="7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7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CP Ville</a:t>
            </a:r>
            <a:endParaRPr kumimoji="0" lang="fr-FR" altLang="fr-FR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-231435" y="887885"/>
            <a:ext cx="3913188" cy="149225"/>
          </a:xfrm>
          <a:prstGeom prst="rect">
            <a:avLst/>
          </a:prstGeom>
          <a:solidFill>
            <a:srgbClr val="3B0084"/>
          </a:solidFill>
          <a:ln>
            <a:noFill/>
          </a:ln>
          <a:effectLst/>
          <a:ex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700" b="1" i="1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Gill Sans MT" panose="020B0502020104020203" pitchFamily="34" charset="0"/>
              </a:rPr>
              <a:t>              Le Collectif de Directeurs d'ESMS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10343" y="1213988"/>
            <a:ext cx="1409700" cy="7632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0" i="1" u="none" strike="noStrike" cap="none" normalizeH="0" baseline="0" dirty="0" smtClean="0">
                <a:ln>
                  <a:noFill/>
                </a:ln>
                <a:solidFill>
                  <a:srgbClr val="3B0084"/>
                </a:solidFill>
                <a:effectLst/>
                <a:latin typeface="Gill Sans MT" panose="020B0502020104020203" pitchFamily="34" charset="0"/>
              </a:rPr>
              <a:t>D</a:t>
            </a:r>
            <a:r>
              <a:rPr kumimoji="0" lang="fr-FR" altLang="fr-FR" sz="1200" b="0" i="1" u="none" strike="noStrike" cap="none" normalizeH="0" baseline="0" dirty="0" smtClean="0">
                <a:ln>
                  <a:noFill/>
                </a:ln>
                <a:solidFill>
                  <a:srgbClr val="3B0084"/>
                </a:solidFill>
                <a:effectLst/>
                <a:latin typeface="Gill Sans MT" panose="020B0502020104020203" pitchFamily="34" charset="0"/>
              </a:rPr>
              <a:t>irectio</a:t>
            </a:r>
            <a:r>
              <a:rPr kumimoji="0" lang="fr-FR" altLang="fr-FR" sz="1600" b="0" i="1" u="none" strike="noStrike" cap="none" normalizeH="0" baseline="0" dirty="0" smtClean="0">
                <a:ln>
                  <a:noFill/>
                </a:ln>
                <a:solidFill>
                  <a:srgbClr val="3B0084"/>
                </a:solidFill>
                <a:effectLst/>
                <a:latin typeface="Gill Sans MT" panose="020B0502020104020203" pitchFamily="34" charset="0"/>
              </a:rPr>
              <a:t>M</a:t>
            </a:r>
            <a:endParaRPr kumimoji="0" lang="fr-FR" altLang="fr-FR" sz="1200" b="0" i="1" u="none" strike="noStrike" cap="none" normalizeH="0" baseline="0" dirty="0" smtClean="0">
              <a:ln>
                <a:noFill/>
              </a:ln>
              <a:solidFill>
                <a:srgbClr val="3B0084"/>
              </a:solidFill>
              <a:effectLst/>
              <a:latin typeface="Gill Sans MT" panose="020B05020201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800" b="0" i="1" u="none" strike="noStrike" cap="none" normalizeH="0" baseline="0" dirty="0" smtClean="0">
                <a:ln>
                  <a:noFill/>
                </a:ln>
                <a:solidFill>
                  <a:srgbClr val="3B0084"/>
                </a:solidFill>
                <a:effectLst/>
                <a:latin typeface="Gill Sans MT" panose="020B0502020104020203" pitchFamily="34" charset="0"/>
              </a:rPr>
              <a:t>Des Directeurs au service de vos Etablissements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600" b="0" i="1" u="none" strike="noStrike" cap="none" normalizeH="0" baseline="0" dirty="0" smtClean="0">
                <a:ln>
                  <a:noFill/>
                </a:ln>
                <a:solidFill>
                  <a:srgbClr val="3B0084"/>
                </a:solidFill>
                <a:effectLst/>
                <a:latin typeface="Gill Sans MT" panose="020B0502020104020203" pitchFamily="34" charset="0"/>
              </a:rPr>
              <a:t>https://www.directiom.com/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rgbClr val="3B0084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-111760" y="-76200"/>
            <a:ext cx="835802" cy="799905"/>
          </a:xfrm>
          <a:prstGeom prst="rect">
            <a:avLst/>
          </a:prstGeom>
          <a:solidFill>
            <a:srgbClr val="3B0084"/>
          </a:solidFill>
          <a:ln>
            <a:noFill/>
          </a:ln>
          <a:effectLst/>
          <a:ex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4697" y="165016"/>
            <a:ext cx="818235" cy="7008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30000"/>
              </a:lnSpc>
              <a:spcBef>
                <a:spcPts val="600"/>
              </a:spcBef>
            </a:pPr>
            <a:r>
              <a:rPr lang="fr-FR" sz="4000" b="1" dirty="0" smtClean="0"/>
              <a:t>D</a:t>
            </a:r>
          </a:p>
          <a:p>
            <a:pPr marL="36000">
              <a:lnSpc>
                <a:spcPct val="30000"/>
              </a:lnSpc>
            </a:pPr>
            <a:r>
              <a:rPr lang="fr-FR" sz="800" b="1" dirty="0" smtClean="0"/>
              <a:t>IRECTIO</a:t>
            </a:r>
            <a:r>
              <a:rPr lang="fr-FR" b="1" dirty="0"/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9901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</TotalTime>
  <Words>36</Words>
  <Application>Microsoft Office PowerPoint</Application>
  <PresentationFormat>Personnalisé</PresentationFormat>
  <Paragraphs>21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MT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Alain ZUCCHINELLI</dc:creator>
  <cp:lastModifiedBy>Alain ZUCCHINELLI</cp:lastModifiedBy>
  <cp:revision>15</cp:revision>
  <dcterms:created xsi:type="dcterms:W3CDTF">2018-12-12T09:35:29Z</dcterms:created>
  <dcterms:modified xsi:type="dcterms:W3CDTF">2018-12-13T17:36:01Z</dcterms:modified>
</cp:coreProperties>
</file>